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La Lou" charset="1" panose="00000500000000000000"/>
      <p:regular r:id="rId15"/>
    </p:embeddedFont>
    <p:embeddedFont>
      <p:font typeface="Open Sans Bold" charset="1" panose="020B0806030504020204"/>
      <p:regular r:id="rId16"/>
    </p:embeddedFon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6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6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16.jpeg" Type="http://schemas.openxmlformats.org/officeDocument/2006/relationships/image"/><Relationship Id="rId3" Target="../media/image15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55215">
            <a:off x="4553500" y="-1578979"/>
            <a:ext cx="967373" cy="3970559"/>
          </a:xfrm>
          <a:custGeom>
            <a:avLst/>
            <a:gdLst/>
            <a:ahLst/>
            <a:cxnLst/>
            <a:rect r="r" b="b" t="t" l="l"/>
            <a:pathLst>
              <a:path h="3970559" w="967373">
                <a:moveTo>
                  <a:pt x="0" y="0"/>
                </a:moveTo>
                <a:lnTo>
                  <a:pt x="967373" y="0"/>
                </a:lnTo>
                <a:lnTo>
                  <a:pt x="967373" y="3970559"/>
                </a:lnTo>
                <a:lnTo>
                  <a:pt x="0" y="397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81295" y="4715326"/>
            <a:ext cx="9019990" cy="8208190"/>
          </a:xfrm>
          <a:custGeom>
            <a:avLst/>
            <a:gdLst/>
            <a:ahLst/>
            <a:cxnLst/>
            <a:rect r="r" b="b" t="t" l="l"/>
            <a:pathLst>
              <a:path h="8208190" w="9019990">
                <a:moveTo>
                  <a:pt x="0" y="0"/>
                </a:moveTo>
                <a:lnTo>
                  <a:pt x="9019990" y="0"/>
                </a:lnTo>
                <a:lnTo>
                  <a:pt x="9019990" y="8208190"/>
                </a:lnTo>
                <a:lnTo>
                  <a:pt x="0" y="820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178322" y="3833693"/>
            <a:ext cx="8219356" cy="7479614"/>
          </a:xfrm>
          <a:custGeom>
            <a:avLst/>
            <a:gdLst/>
            <a:ahLst/>
            <a:cxnLst/>
            <a:rect r="r" b="b" t="t" l="l"/>
            <a:pathLst>
              <a:path h="7479614" w="8219356">
                <a:moveTo>
                  <a:pt x="8219356" y="7479615"/>
                </a:moveTo>
                <a:lnTo>
                  <a:pt x="0" y="7479615"/>
                </a:lnTo>
                <a:lnTo>
                  <a:pt x="0" y="0"/>
                </a:lnTo>
                <a:lnTo>
                  <a:pt x="8219356" y="0"/>
                </a:lnTo>
                <a:lnTo>
                  <a:pt x="8219356" y="74796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00424">
            <a:off x="-572754" y="1666442"/>
            <a:ext cx="2688878" cy="4007812"/>
          </a:xfrm>
          <a:custGeom>
            <a:avLst/>
            <a:gdLst/>
            <a:ahLst/>
            <a:cxnLst/>
            <a:rect r="r" b="b" t="t" l="l"/>
            <a:pathLst>
              <a:path h="4007812" w="2688878">
                <a:moveTo>
                  <a:pt x="0" y="0"/>
                </a:moveTo>
                <a:lnTo>
                  <a:pt x="2688877" y="0"/>
                </a:lnTo>
                <a:lnTo>
                  <a:pt x="2688877" y="4007812"/>
                </a:lnTo>
                <a:lnTo>
                  <a:pt x="0" y="400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44148">
            <a:off x="13009724" y="7566796"/>
            <a:ext cx="1622199" cy="4331113"/>
          </a:xfrm>
          <a:custGeom>
            <a:avLst/>
            <a:gdLst/>
            <a:ahLst/>
            <a:cxnLst/>
            <a:rect r="r" b="b" t="t" l="l"/>
            <a:pathLst>
              <a:path h="4331113" w="1622199">
                <a:moveTo>
                  <a:pt x="0" y="0"/>
                </a:moveTo>
                <a:lnTo>
                  <a:pt x="1622199" y="0"/>
                </a:lnTo>
                <a:lnTo>
                  <a:pt x="1622199" y="4331113"/>
                </a:lnTo>
                <a:lnTo>
                  <a:pt x="0" y="4331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006887">
            <a:off x="16400230" y="4299866"/>
            <a:ext cx="1875965" cy="3474010"/>
          </a:xfrm>
          <a:custGeom>
            <a:avLst/>
            <a:gdLst/>
            <a:ahLst/>
            <a:cxnLst/>
            <a:rect r="r" b="b" t="t" l="l"/>
            <a:pathLst>
              <a:path h="3474010" w="1875965">
                <a:moveTo>
                  <a:pt x="0" y="0"/>
                </a:moveTo>
                <a:lnTo>
                  <a:pt x="1875966" y="0"/>
                </a:lnTo>
                <a:lnTo>
                  <a:pt x="1875966" y="3474010"/>
                </a:lnTo>
                <a:lnTo>
                  <a:pt x="0" y="3474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484982"/>
            <a:ext cx="3253152" cy="3345143"/>
          </a:xfrm>
          <a:custGeom>
            <a:avLst/>
            <a:gdLst/>
            <a:ahLst/>
            <a:cxnLst/>
            <a:rect r="r" b="b" t="t" l="l"/>
            <a:pathLst>
              <a:path h="3345143" w="3253152">
                <a:moveTo>
                  <a:pt x="0" y="0"/>
                </a:moveTo>
                <a:lnTo>
                  <a:pt x="3253152" y="0"/>
                </a:lnTo>
                <a:lnTo>
                  <a:pt x="3253152" y="3345144"/>
                </a:lnTo>
                <a:lnTo>
                  <a:pt x="0" y="3345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06035">
            <a:off x="15839515" y="743195"/>
            <a:ext cx="1690605" cy="1297539"/>
          </a:xfrm>
          <a:custGeom>
            <a:avLst/>
            <a:gdLst/>
            <a:ahLst/>
            <a:cxnLst/>
            <a:rect r="r" b="b" t="t" l="l"/>
            <a:pathLst>
              <a:path h="1297539" w="1690605">
                <a:moveTo>
                  <a:pt x="0" y="0"/>
                </a:moveTo>
                <a:lnTo>
                  <a:pt x="1690605" y="0"/>
                </a:lnTo>
                <a:lnTo>
                  <a:pt x="1690605" y="1297539"/>
                </a:lnTo>
                <a:lnTo>
                  <a:pt x="0" y="1297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6035">
            <a:off x="12680196" y="16666"/>
            <a:ext cx="1690605" cy="1297539"/>
          </a:xfrm>
          <a:custGeom>
            <a:avLst/>
            <a:gdLst/>
            <a:ahLst/>
            <a:cxnLst/>
            <a:rect r="r" b="b" t="t" l="l"/>
            <a:pathLst>
              <a:path h="1297539" w="1690605">
                <a:moveTo>
                  <a:pt x="0" y="0"/>
                </a:moveTo>
                <a:lnTo>
                  <a:pt x="1690605" y="0"/>
                </a:lnTo>
                <a:lnTo>
                  <a:pt x="1690605" y="1297539"/>
                </a:lnTo>
                <a:lnTo>
                  <a:pt x="0" y="1297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04326" y="1548210"/>
            <a:ext cx="7679348" cy="5461466"/>
          </a:xfrm>
          <a:custGeom>
            <a:avLst/>
            <a:gdLst/>
            <a:ahLst/>
            <a:cxnLst/>
            <a:rect r="r" b="b" t="t" l="l"/>
            <a:pathLst>
              <a:path h="5461466" w="7679348">
                <a:moveTo>
                  <a:pt x="0" y="0"/>
                </a:moveTo>
                <a:lnTo>
                  <a:pt x="7679348" y="0"/>
                </a:lnTo>
                <a:lnTo>
                  <a:pt x="7679348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6138" r="0" b="-1613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5983" y="6969711"/>
            <a:ext cx="6336034" cy="228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57"/>
              </a:lnSpc>
              <a:spcBef>
                <a:spcPct val="0"/>
              </a:spcBef>
            </a:pPr>
            <a:r>
              <a:rPr lang="en-US" b="true" sz="13398">
                <a:solidFill>
                  <a:srgbClr val="D0A3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PetStar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1465">
            <a:off x="2094207" y="4302253"/>
            <a:ext cx="6459695" cy="6764079"/>
          </a:xfrm>
          <a:custGeom>
            <a:avLst/>
            <a:gdLst/>
            <a:ahLst/>
            <a:cxnLst/>
            <a:rect r="r" b="b" t="t" l="l"/>
            <a:pathLst>
              <a:path h="6764079" w="6459695">
                <a:moveTo>
                  <a:pt x="0" y="0"/>
                </a:moveTo>
                <a:lnTo>
                  <a:pt x="6459695" y="0"/>
                </a:lnTo>
                <a:lnTo>
                  <a:pt x="6459695" y="6764078"/>
                </a:lnTo>
                <a:lnTo>
                  <a:pt x="0" y="6764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760" y="1382027"/>
            <a:ext cx="8740899" cy="2327264"/>
          </a:xfrm>
          <a:custGeom>
            <a:avLst/>
            <a:gdLst/>
            <a:ahLst/>
            <a:cxnLst/>
            <a:rect r="r" b="b" t="t" l="l"/>
            <a:pathLst>
              <a:path h="2327264" w="8740899">
                <a:moveTo>
                  <a:pt x="0" y="0"/>
                </a:moveTo>
                <a:lnTo>
                  <a:pt x="8740899" y="0"/>
                </a:lnTo>
                <a:lnTo>
                  <a:pt x="8740899" y="2327265"/>
                </a:lnTo>
                <a:lnTo>
                  <a:pt x="0" y="232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93792">
            <a:off x="7845300" y="6104410"/>
            <a:ext cx="1211368" cy="1817052"/>
          </a:xfrm>
          <a:custGeom>
            <a:avLst/>
            <a:gdLst/>
            <a:ahLst/>
            <a:cxnLst/>
            <a:rect r="r" b="b" t="t" l="l"/>
            <a:pathLst>
              <a:path h="1817052" w="1211368">
                <a:moveTo>
                  <a:pt x="0" y="0"/>
                </a:moveTo>
                <a:lnTo>
                  <a:pt x="1211368" y="0"/>
                </a:lnTo>
                <a:lnTo>
                  <a:pt x="1211368" y="1817053"/>
                </a:lnTo>
                <a:lnTo>
                  <a:pt x="0" y="1817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89544">
            <a:off x="3595289" y="4347153"/>
            <a:ext cx="710515" cy="1065772"/>
          </a:xfrm>
          <a:custGeom>
            <a:avLst/>
            <a:gdLst/>
            <a:ahLst/>
            <a:cxnLst/>
            <a:rect r="r" b="b" t="t" l="l"/>
            <a:pathLst>
              <a:path h="1065772" w="710515">
                <a:moveTo>
                  <a:pt x="0" y="0"/>
                </a:moveTo>
                <a:lnTo>
                  <a:pt x="710515" y="0"/>
                </a:lnTo>
                <a:lnTo>
                  <a:pt x="710515" y="1065773"/>
                </a:lnTo>
                <a:lnTo>
                  <a:pt x="0" y="1065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80105">
            <a:off x="1619342" y="7897869"/>
            <a:ext cx="584210" cy="876315"/>
          </a:xfrm>
          <a:custGeom>
            <a:avLst/>
            <a:gdLst/>
            <a:ahLst/>
            <a:cxnLst/>
            <a:rect r="r" b="b" t="t" l="l"/>
            <a:pathLst>
              <a:path h="876315" w="584210">
                <a:moveTo>
                  <a:pt x="0" y="0"/>
                </a:moveTo>
                <a:lnTo>
                  <a:pt x="584210" y="0"/>
                </a:lnTo>
                <a:lnTo>
                  <a:pt x="584210" y="876314"/>
                </a:lnTo>
                <a:lnTo>
                  <a:pt x="0" y="87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2752" y="2296395"/>
            <a:ext cx="6030772" cy="94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9200" spc="-276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 PROBLEMA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0333784" y="2212832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4"/>
                </a:lnTo>
                <a:lnTo>
                  <a:pt x="1247019" y="1421104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63184" y="2165207"/>
            <a:ext cx="472364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 de comunicação entre donos de animais de estimação e petshops.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0333784" y="4446185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3"/>
                </a:lnTo>
                <a:lnTo>
                  <a:pt x="1247019" y="1421103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63184" y="4398560"/>
            <a:ext cx="472364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Complexidade para agendar serviços e adquirir produtos de forma prática.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333784" y="6653064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4"/>
                </a:lnTo>
                <a:lnTo>
                  <a:pt x="1247019" y="1421104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63184" y="6605439"/>
            <a:ext cx="472364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Necessidade de apoio à adoção responsável de animais.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1507">
            <a:off x="407753" y="4073817"/>
            <a:ext cx="7124440" cy="8545055"/>
          </a:xfrm>
          <a:custGeom>
            <a:avLst/>
            <a:gdLst/>
            <a:ahLst/>
            <a:cxnLst/>
            <a:rect r="r" b="b" t="t" l="l"/>
            <a:pathLst>
              <a:path h="8545055" w="7124440">
                <a:moveTo>
                  <a:pt x="0" y="0"/>
                </a:moveTo>
                <a:lnTo>
                  <a:pt x="7124440" y="0"/>
                </a:lnTo>
                <a:lnTo>
                  <a:pt x="7124440" y="8545056"/>
                </a:lnTo>
                <a:lnTo>
                  <a:pt x="0" y="854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21" y="1170316"/>
            <a:ext cx="9536340" cy="1645019"/>
          </a:xfrm>
          <a:custGeom>
            <a:avLst/>
            <a:gdLst/>
            <a:ahLst/>
            <a:cxnLst/>
            <a:rect r="r" b="b" t="t" l="l"/>
            <a:pathLst>
              <a:path h="1645019" w="9536340">
                <a:moveTo>
                  <a:pt x="0" y="0"/>
                </a:moveTo>
                <a:lnTo>
                  <a:pt x="9536340" y="0"/>
                </a:lnTo>
                <a:lnTo>
                  <a:pt x="9536340" y="1645019"/>
                </a:lnTo>
                <a:lnTo>
                  <a:pt x="0" y="164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74220">
            <a:off x="6920737" y="6237880"/>
            <a:ext cx="1781775" cy="927265"/>
          </a:xfrm>
          <a:custGeom>
            <a:avLst/>
            <a:gdLst/>
            <a:ahLst/>
            <a:cxnLst/>
            <a:rect r="r" b="b" t="t" l="l"/>
            <a:pathLst>
              <a:path h="927265" w="1781775">
                <a:moveTo>
                  <a:pt x="0" y="0"/>
                </a:moveTo>
                <a:lnTo>
                  <a:pt x="1781775" y="0"/>
                </a:lnTo>
                <a:lnTo>
                  <a:pt x="1781775" y="927265"/>
                </a:lnTo>
                <a:lnTo>
                  <a:pt x="0" y="927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6054" y="1646566"/>
            <a:ext cx="7260875" cy="105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4"/>
              </a:lnSpc>
            </a:pPr>
            <a:r>
              <a:rPr lang="en-US" sz="10035" spc="-301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SOLUÇÃO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55450" y="1688826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59229" y="1151266"/>
            <a:ext cx="561030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Oferecer uma experiência prática e inovadora para o agendamento de serviços e compra de produtos.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55450" y="3888972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59229" y="3580012"/>
            <a:ext cx="561030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Facilitar a comunicação entre donos de animais de estimação e profissionais.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55450" y="6232090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59229" y="5551687"/>
            <a:ext cx="561030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Conscientizar e apoiar os cuidados com os animais de estimação, promovendo o bem-estar animal.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55450" y="8575207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59229" y="7809048"/>
            <a:ext cx="561030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Incentivar a adoção responsável de animais de estimação tratados por profissionais.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4313" y="577361"/>
            <a:ext cx="11423687" cy="1970586"/>
          </a:xfrm>
          <a:custGeom>
            <a:avLst/>
            <a:gdLst/>
            <a:ahLst/>
            <a:cxnLst/>
            <a:rect r="r" b="b" t="t" l="l"/>
            <a:pathLst>
              <a:path h="1970586" w="11423687">
                <a:moveTo>
                  <a:pt x="0" y="0"/>
                </a:moveTo>
                <a:lnTo>
                  <a:pt x="11423687" y="0"/>
                </a:lnTo>
                <a:lnTo>
                  <a:pt x="11423687" y="1970586"/>
                </a:lnTo>
                <a:lnTo>
                  <a:pt x="0" y="197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5335" y="3279638"/>
            <a:ext cx="7123747" cy="8229600"/>
          </a:xfrm>
          <a:custGeom>
            <a:avLst/>
            <a:gdLst/>
            <a:ahLst/>
            <a:cxnLst/>
            <a:rect r="r" b="b" t="t" l="l"/>
            <a:pathLst>
              <a:path h="8229600" w="7123747">
                <a:moveTo>
                  <a:pt x="0" y="0"/>
                </a:moveTo>
                <a:lnTo>
                  <a:pt x="7123748" y="0"/>
                </a:lnTo>
                <a:lnTo>
                  <a:pt x="7123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17155">
            <a:off x="1101184" y="1694288"/>
            <a:ext cx="8612861" cy="7764516"/>
          </a:xfrm>
          <a:custGeom>
            <a:avLst/>
            <a:gdLst/>
            <a:ahLst/>
            <a:cxnLst/>
            <a:rect r="r" b="b" t="t" l="l"/>
            <a:pathLst>
              <a:path h="7764516" w="8612861">
                <a:moveTo>
                  <a:pt x="8612861" y="0"/>
                </a:moveTo>
                <a:lnTo>
                  <a:pt x="0" y="0"/>
                </a:lnTo>
                <a:lnTo>
                  <a:pt x="0" y="7764515"/>
                </a:lnTo>
                <a:lnTo>
                  <a:pt x="8612861" y="7764515"/>
                </a:lnTo>
                <a:lnTo>
                  <a:pt x="861286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9801">
            <a:off x="4343248" y="710584"/>
            <a:ext cx="1149262" cy="1240769"/>
          </a:xfrm>
          <a:custGeom>
            <a:avLst/>
            <a:gdLst/>
            <a:ahLst/>
            <a:cxnLst/>
            <a:rect r="r" b="b" t="t" l="l"/>
            <a:pathLst>
              <a:path h="1240769" w="1149262">
                <a:moveTo>
                  <a:pt x="0" y="0"/>
                </a:moveTo>
                <a:lnTo>
                  <a:pt x="1149262" y="0"/>
                </a:lnTo>
                <a:lnTo>
                  <a:pt x="1149262" y="1240768"/>
                </a:lnTo>
                <a:lnTo>
                  <a:pt x="0" y="1240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630">
            <a:off x="1526788" y="7942652"/>
            <a:ext cx="1678244" cy="1027225"/>
          </a:xfrm>
          <a:custGeom>
            <a:avLst/>
            <a:gdLst/>
            <a:ahLst/>
            <a:cxnLst/>
            <a:rect r="r" b="b" t="t" l="l"/>
            <a:pathLst>
              <a:path h="1027225" w="1678244">
                <a:moveTo>
                  <a:pt x="0" y="0"/>
                </a:moveTo>
                <a:lnTo>
                  <a:pt x="1678244" y="0"/>
                </a:lnTo>
                <a:lnTo>
                  <a:pt x="1678244" y="1027225"/>
                </a:lnTo>
                <a:lnTo>
                  <a:pt x="0" y="1027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90652" y="1276883"/>
            <a:ext cx="9768648" cy="10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9900" spc="-297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O QUE É A PETSTAR?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0549" y="3349642"/>
            <a:ext cx="5869462" cy="281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PetStar é uma empresa dedicada a oferecer o melhor em serviços e produtos para o seu pet!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687901">
            <a:off x="16879848" y="5622387"/>
            <a:ext cx="517744" cy="562766"/>
          </a:xfrm>
          <a:custGeom>
            <a:avLst/>
            <a:gdLst/>
            <a:ahLst/>
            <a:cxnLst/>
            <a:rect r="r" b="b" t="t" l="l"/>
            <a:pathLst>
              <a:path h="562766" w="517744">
                <a:moveTo>
                  <a:pt x="517744" y="0"/>
                </a:moveTo>
                <a:lnTo>
                  <a:pt x="0" y="0"/>
                </a:lnTo>
                <a:lnTo>
                  <a:pt x="0" y="562766"/>
                </a:lnTo>
                <a:lnTo>
                  <a:pt x="517744" y="562766"/>
                </a:lnTo>
                <a:lnTo>
                  <a:pt x="51774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40" y="913225"/>
            <a:ext cx="15666360" cy="1958295"/>
          </a:xfrm>
          <a:custGeom>
            <a:avLst/>
            <a:gdLst/>
            <a:ahLst/>
            <a:cxnLst/>
            <a:rect r="r" b="b" t="t" l="l"/>
            <a:pathLst>
              <a:path h="1958295" w="15666360">
                <a:moveTo>
                  <a:pt x="0" y="0"/>
                </a:moveTo>
                <a:lnTo>
                  <a:pt x="15666360" y="0"/>
                </a:lnTo>
                <a:lnTo>
                  <a:pt x="15666360" y="1958295"/>
                </a:lnTo>
                <a:lnTo>
                  <a:pt x="0" y="1958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36431" y="3805699"/>
            <a:ext cx="6815138" cy="8229600"/>
          </a:xfrm>
          <a:custGeom>
            <a:avLst/>
            <a:gdLst/>
            <a:ahLst/>
            <a:cxnLst/>
            <a:rect r="r" b="b" t="t" l="l"/>
            <a:pathLst>
              <a:path h="8229600" w="6815138">
                <a:moveTo>
                  <a:pt x="0" y="0"/>
                </a:moveTo>
                <a:lnTo>
                  <a:pt x="6815138" y="0"/>
                </a:lnTo>
                <a:lnTo>
                  <a:pt x="6815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4360" y="5855174"/>
            <a:ext cx="2021909" cy="1281385"/>
          </a:xfrm>
          <a:custGeom>
            <a:avLst/>
            <a:gdLst/>
            <a:ahLst/>
            <a:cxnLst/>
            <a:rect r="r" b="b" t="t" l="l"/>
            <a:pathLst>
              <a:path h="1281385" w="2021909">
                <a:moveTo>
                  <a:pt x="0" y="0"/>
                </a:moveTo>
                <a:lnTo>
                  <a:pt x="2021910" y="0"/>
                </a:lnTo>
                <a:lnTo>
                  <a:pt x="2021910" y="1281385"/>
                </a:lnTo>
                <a:lnTo>
                  <a:pt x="0" y="128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894755" y="5855174"/>
            <a:ext cx="2021909" cy="1281385"/>
          </a:xfrm>
          <a:custGeom>
            <a:avLst/>
            <a:gdLst/>
            <a:ahLst/>
            <a:cxnLst/>
            <a:rect r="r" b="b" t="t" l="l"/>
            <a:pathLst>
              <a:path h="1281385" w="2021909">
                <a:moveTo>
                  <a:pt x="2021910" y="0"/>
                </a:moveTo>
                <a:lnTo>
                  <a:pt x="0" y="0"/>
                </a:lnTo>
                <a:lnTo>
                  <a:pt x="0" y="1281385"/>
                </a:lnTo>
                <a:lnTo>
                  <a:pt x="2021910" y="1281385"/>
                </a:lnTo>
                <a:lnTo>
                  <a:pt x="20219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593" y="5981516"/>
            <a:ext cx="472176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Área de produtos com carrinho de compras.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4927" y="5622329"/>
            <a:ext cx="457723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Relatório de Serviços prestados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6796" y="1456150"/>
            <a:ext cx="12934409" cy="120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11500" spc="-345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SERVIÇOS OFERECIDOS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580" y="4081596"/>
            <a:ext cx="54820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Agendamento de serviços (banho, tosa, passeio).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22606" y="3848997"/>
            <a:ext cx="68602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Adoção de animais de estimação tratada por profissionais.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580" y="7881436"/>
            <a:ext cx="498985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Suporte ao cliente e feedback dos serviços.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0657" y="7395661"/>
            <a:ext cx="614734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Cadastro e perfis detalhados para clientes, profissionais e animais de estimação.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9282988" y="-8946737"/>
            <a:ext cx="28251201" cy="7627824"/>
          </a:xfrm>
          <a:custGeom>
            <a:avLst/>
            <a:gdLst/>
            <a:ahLst/>
            <a:cxnLst/>
            <a:rect r="r" b="b" t="t" l="l"/>
            <a:pathLst>
              <a:path h="7627824" w="28251201">
                <a:moveTo>
                  <a:pt x="0" y="0"/>
                </a:moveTo>
                <a:lnTo>
                  <a:pt x="28251201" y="0"/>
                </a:lnTo>
                <a:lnTo>
                  <a:pt x="28251201" y="7627824"/>
                </a:lnTo>
                <a:lnTo>
                  <a:pt x="0" y="7627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0655" y="4802542"/>
            <a:ext cx="5376204" cy="10072513"/>
          </a:xfrm>
          <a:custGeom>
            <a:avLst/>
            <a:gdLst/>
            <a:ahLst/>
            <a:cxnLst/>
            <a:rect r="r" b="b" t="t" l="l"/>
            <a:pathLst>
              <a:path h="10072513" w="5376204">
                <a:moveTo>
                  <a:pt x="0" y="0"/>
                </a:moveTo>
                <a:lnTo>
                  <a:pt x="5376204" y="0"/>
                </a:lnTo>
                <a:lnTo>
                  <a:pt x="5376204" y="10072514"/>
                </a:lnTo>
                <a:lnTo>
                  <a:pt x="0" y="1007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6743">
            <a:off x="7817793" y="3112808"/>
            <a:ext cx="1849498" cy="1693062"/>
          </a:xfrm>
          <a:custGeom>
            <a:avLst/>
            <a:gdLst/>
            <a:ahLst/>
            <a:cxnLst/>
            <a:rect r="r" b="b" t="t" l="l"/>
            <a:pathLst>
              <a:path h="1693062" w="1849498">
                <a:moveTo>
                  <a:pt x="0" y="0"/>
                </a:moveTo>
                <a:lnTo>
                  <a:pt x="1849499" y="0"/>
                </a:lnTo>
                <a:lnTo>
                  <a:pt x="1849499" y="1693061"/>
                </a:lnTo>
                <a:lnTo>
                  <a:pt x="0" y="1693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71506">
            <a:off x="9746263" y="2163107"/>
            <a:ext cx="1400478" cy="560191"/>
          </a:xfrm>
          <a:custGeom>
            <a:avLst/>
            <a:gdLst/>
            <a:ahLst/>
            <a:cxnLst/>
            <a:rect r="r" b="b" t="t" l="l"/>
            <a:pathLst>
              <a:path h="560191" w="1400478">
                <a:moveTo>
                  <a:pt x="0" y="560191"/>
                </a:moveTo>
                <a:lnTo>
                  <a:pt x="1400477" y="560191"/>
                </a:lnTo>
                <a:lnTo>
                  <a:pt x="1400477" y="0"/>
                </a:lnTo>
                <a:lnTo>
                  <a:pt x="0" y="0"/>
                </a:lnTo>
                <a:lnTo>
                  <a:pt x="0" y="5601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4346" y="1537840"/>
            <a:ext cx="6316532" cy="20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10600" spc="-318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NOSSOS DIFERENCIAIS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878577" y="3959338"/>
            <a:ext cx="5928070" cy="4215977"/>
          </a:xfrm>
          <a:custGeom>
            <a:avLst/>
            <a:gdLst/>
            <a:ahLst/>
            <a:cxnLst/>
            <a:rect r="r" b="b" t="t" l="l"/>
            <a:pathLst>
              <a:path h="4215977" w="5928070">
                <a:moveTo>
                  <a:pt x="0" y="0"/>
                </a:moveTo>
                <a:lnTo>
                  <a:pt x="5928070" y="0"/>
                </a:lnTo>
                <a:lnTo>
                  <a:pt x="5928070" y="4215978"/>
                </a:lnTo>
                <a:lnTo>
                  <a:pt x="0" y="4215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138" r="0" b="-1613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2622" y="1284634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86402" y="1280474"/>
            <a:ext cx="477289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Profissionais Capacitados e Apaixonados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382622" y="2533615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86402" y="2757765"/>
            <a:ext cx="561030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Serviços Personalizados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82622" y="3782596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86402" y="3796761"/>
            <a:ext cx="477289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Segurança e Bem-Estar em Primeiro Lugar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82622" y="5029255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86402" y="5292957"/>
            <a:ext cx="540584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Atendimento Rápido e Fácil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382622" y="6278237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86402" y="6426478"/>
            <a:ext cx="561030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Produtos de Alta Qualidade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520" y="1407155"/>
            <a:ext cx="10116502" cy="7194743"/>
          </a:xfrm>
          <a:custGeom>
            <a:avLst/>
            <a:gdLst/>
            <a:ahLst/>
            <a:cxnLst/>
            <a:rect r="r" b="b" t="t" l="l"/>
            <a:pathLst>
              <a:path h="7194743" w="10116502">
                <a:moveTo>
                  <a:pt x="0" y="0"/>
                </a:moveTo>
                <a:lnTo>
                  <a:pt x="10116502" y="0"/>
                </a:lnTo>
                <a:lnTo>
                  <a:pt x="10116502" y="7194743"/>
                </a:lnTo>
                <a:lnTo>
                  <a:pt x="0" y="719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38" r="0" b="-161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8089" y="651543"/>
            <a:ext cx="10928590" cy="1885182"/>
          </a:xfrm>
          <a:custGeom>
            <a:avLst/>
            <a:gdLst/>
            <a:ahLst/>
            <a:cxnLst/>
            <a:rect r="r" b="b" t="t" l="l"/>
            <a:pathLst>
              <a:path h="1885182" w="10928590">
                <a:moveTo>
                  <a:pt x="0" y="0"/>
                </a:moveTo>
                <a:lnTo>
                  <a:pt x="10928590" y="0"/>
                </a:lnTo>
                <a:lnTo>
                  <a:pt x="10928590" y="1885182"/>
                </a:lnTo>
                <a:lnTo>
                  <a:pt x="0" y="1885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008" y="4096223"/>
            <a:ext cx="741403" cy="908304"/>
          </a:xfrm>
          <a:custGeom>
            <a:avLst/>
            <a:gdLst/>
            <a:ahLst/>
            <a:cxnLst/>
            <a:rect r="r" b="b" t="t" l="l"/>
            <a:pathLst>
              <a:path h="908304" w="741403">
                <a:moveTo>
                  <a:pt x="0" y="0"/>
                </a:moveTo>
                <a:lnTo>
                  <a:pt x="741402" y="0"/>
                </a:lnTo>
                <a:lnTo>
                  <a:pt x="741402" y="908304"/>
                </a:lnTo>
                <a:lnTo>
                  <a:pt x="0" y="908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82" y="5470481"/>
            <a:ext cx="824853" cy="824853"/>
          </a:xfrm>
          <a:custGeom>
            <a:avLst/>
            <a:gdLst/>
            <a:ahLst/>
            <a:cxnLst/>
            <a:rect r="r" b="b" t="t" l="l"/>
            <a:pathLst>
              <a:path h="824853" w="824853">
                <a:moveTo>
                  <a:pt x="0" y="0"/>
                </a:moveTo>
                <a:lnTo>
                  <a:pt x="824854" y="0"/>
                </a:lnTo>
                <a:lnTo>
                  <a:pt x="824854" y="824853"/>
                </a:lnTo>
                <a:lnTo>
                  <a:pt x="0" y="824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9086" y="6761288"/>
            <a:ext cx="835246" cy="835246"/>
          </a:xfrm>
          <a:custGeom>
            <a:avLst/>
            <a:gdLst/>
            <a:ahLst/>
            <a:cxnLst/>
            <a:rect r="r" b="b" t="t" l="l"/>
            <a:pathLst>
              <a:path h="835246" w="835246">
                <a:moveTo>
                  <a:pt x="0" y="0"/>
                </a:moveTo>
                <a:lnTo>
                  <a:pt x="835246" y="0"/>
                </a:lnTo>
                <a:lnTo>
                  <a:pt x="835246" y="835246"/>
                </a:lnTo>
                <a:lnTo>
                  <a:pt x="0" y="835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31923" y="1177808"/>
            <a:ext cx="8320921" cy="120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11500" spc="-345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CONTATO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64563" y="4278912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@petStar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64563" y="5601609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petstarbrilhoanimal@gmail.com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64563" y="6924306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www.petstar.com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735" y="0"/>
            <a:ext cx="11896531" cy="10287000"/>
          </a:xfrm>
          <a:custGeom>
            <a:avLst/>
            <a:gdLst/>
            <a:ahLst/>
            <a:cxnLst/>
            <a:rect r="r" b="b" t="t" l="l"/>
            <a:pathLst>
              <a:path h="10287000" w="11896531">
                <a:moveTo>
                  <a:pt x="0" y="0"/>
                </a:moveTo>
                <a:lnTo>
                  <a:pt x="11896530" y="0"/>
                </a:lnTo>
                <a:lnTo>
                  <a:pt x="11896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DAGW2VrcduI</dc:identifier>
  <dcterms:modified xsi:type="dcterms:W3CDTF">2011-08-01T06:04:30Z</dcterms:modified>
  <cp:revision>1</cp:revision>
  <dc:title>Your paragraph text</dc:title>
</cp:coreProperties>
</file>